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-619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5478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53847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1409202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019807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653487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026842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76531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30555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88171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676391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430489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831567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37334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944321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7081890-BB9A-46C8-BD32-395F722CB73E}" type="datetimeFigureOut">
              <a:rPr lang="zh-TW" altLang="en-US" smtClean="0"/>
              <a:pPr/>
              <a:t>2018/6/19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771241B-DACC-4FE0-9410-8F746C52D79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5337251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5277E474-2047-43FB-A865-DEA2075F7E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/>
              <a:t>學習 </a:t>
            </a:r>
            <a:r>
              <a:rPr lang="en-US" altLang="zh-TW" dirty="0"/>
              <a:t>Java </a:t>
            </a:r>
            <a:r>
              <a:rPr lang="zh-TW" altLang="en-US" dirty="0"/>
              <a:t>程式設計的 </a:t>
            </a:r>
            <a:r>
              <a:rPr lang="en-US" altLang="zh-TW" dirty="0"/>
              <a:t>RPG </a:t>
            </a:r>
            <a:r>
              <a:rPr lang="zh-TW" altLang="en-US" dirty="0"/>
              <a:t>遊戲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562FB422-C88F-4642-AA52-113D6A67C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066" y="4977061"/>
            <a:ext cx="12542105" cy="1880939"/>
          </a:xfrm>
        </p:spPr>
        <p:txBody>
          <a:bodyPr>
            <a:normAutofit/>
          </a:bodyPr>
          <a:lstStyle/>
          <a:p>
            <a:r>
              <a:rPr lang="zh-TW" altLang="en-US" dirty="0"/>
              <a:t>組員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ACS104112 </a:t>
            </a:r>
            <a:r>
              <a:rPr lang="zh-TW" altLang="en-US" dirty="0"/>
              <a:t>黃廷堯</a:t>
            </a:r>
          </a:p>
          <a:p>
            <a:r>
              <a:rPr lang="en-US" altLang="zh-TW" dirty="0"/>
              <a:t>ACS104119 </a:t>
            </a:r>
            <a:r>
              <a:rPr lang="zh-TW" altLang="en-US" dirty="0"/>
              <a:t>張柏凱</a:t>
            </a:r>
          </a:p>
          <a:p>
            <a:r>
              <a:rPr lang="en-US" altLang="zh-TW" dirty="0"/>
              <a:t>ACS104144 </a:t>
            </a:r>
            <a:r>
              <a:rPr lang="zh-TW" altLang="en-US" dirty="0"/>
              <a:t>郭富銘</a:t>
            </a:r>
          </a:p>
        </p:txBody>
      </p:sp>
    </p:spTree>
    <p:extLst>
      <p:ext uri="{BB962C8B-B14F-4D97-AF65-F5344CB8AC3E}">
        <p14:creationId xmlns:p14="http://schemas.microsoft.com/office/powerpoint/2010/main" xmlns="" val="2916814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848F833-7BEF-4DBB-B28A-95911E54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訂定過關的條件：要完成那些活動才能過關。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6AC5EEA0-04D6-4466-8EC8-D8FEECF53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例如：收集到所要求的寶物才能過關。</a:t>
            </a:r>
          </a:p>
          <a:p>
            <a:r>
              <a:rPr lang="zh-TW" altLang="en-US" dirty="0"/>
              <a:t>例如：答對那些題目才能過關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03D449F4-2B78-439C-9099-65227F7652B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9503" y="2386841"/>
            <a:ext cx="4317164" cy="330740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6122D245-E6AB-4507-A847-2AABDAADAF4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25887" y="2222287"/>
            <a:ext cx="4696706" cy="339771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8B86AB5E-0FC0-49F3-A1D4-857B57FACB4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725887" y="2222287"/>
            <a:ext cx="4696706" cy="355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9576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06EB2748-4435-40FF-A1DC-779FB58E8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訂定過關失敗的條件。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85819643-354E-4A47-8763-B9F22A612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078350" y="1976564"/>
            <a:ext cx="5431167" cy="417214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FED677AF-D635-4230-B942-888DB9031B1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78350" y="2153630"/>
            <a:ext cx="5538695" cy="4172149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0BD7F10C-8C63-496C-AD3E-1482ADD7F821}"/>
              </a:ext>
            </a:extLst>
          </p:cNvPr>
          <p:cNvSpPr txBox="1"/>
          <p:nvPr/>
        </p:nvSpPr>
        <p:spPr>
          <a:xfrm>
            <a:off x="1045029" y="2733869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HP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為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0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時失敗</a:t>
            </a:r>
          </a:p>
        </p:txBody>
      </p:sp>
    </p:spTree>
    <p:extLst>
      <p:ext uri="{BB962C8B-B14F-4D97-AF65-F5344CB8AC3E}">
        <p14:creationId xmlns:p14="http://schemas.microsoft.com/office/powerpoint/2010/main" xmlns="" val="187011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3242373-4CB7-4F29-984B-0D16AC7C8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過關後之效果及畫面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71E3575D-CA34-46F6-8855-48416403C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707198" y="2222500"/>
            <a:ext cx="4777604" cy="363696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8ABEEED2-CBF4-4BAB-8670-A8EB0A900C8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07198" y="2222500"/>
            <a:ext cx="5011873" cy="389151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A92CB1DF-BB01-4047-9457-0235F133F23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07197" y="2222500"/>
            <a:ext cx="5011873" cy="393506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F91E8A25-2255-4DF6-80E3-25B20B459AF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707197" y="2222500"/>
            <a:ext cx="5946693" cy="393506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615FC35-02AB-43FD-807A-44689DE9F28F}"/>
              </a:ext>
            </a:extLst>
          </p:cNvPr>
          <p:cNvSpPr/>
          <p:nvPr/>
        </p:nvSpPr>
        <p:spPr>
          <a:xfrm>
            <a:off x="1636285" y="2740481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達成過關條件</a:t>
            </a:r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成功完成封印</a:t>
            </a:r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948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544D249A-9391-4A28-95FF-26B2D59A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7"/>
            <a:ext cx="10571998" cy="2199759"/>
          </a:xfrm>
        </p:spPr>
        <p:txBody>
          <a:bodyPr/>
          <a:lstStyle/>
          <a:p>
            <a:r>
              <a:rPr lang="zh-TW" altLang="en-US" dirty="0"/>
              <a:t>要有操作說明頁面或對話盒。</a:t>
            </a:r>
            <a:r>
              <a:rPr lang="en-US" altLang="zh-TW" dirty="0"/>
              <a:t>(</a:t>
            </a:r>
            <a:r>
              <a:rPr lang="zh-TW" altLang="en-US" dirty="0"/>
              <a:t>並將使用之網路資源，</a:t>
            </a:r>
            <a:r>
              <a:rPr lang="en-US" altLang="zh-TW" dirty="0"/>
              <a:t>open source, library</a:t>
            </a:r>
            <a:r>
              <a:rPr lang="zh-TW" altLang="en-US" dirty="0"/>
              <a:t>，也寫在這</a:t>
            </a:r>
            <a:br>
              <a:rPr lang="zh-TW" altLang="en-US" dirty="0"/>
            </a:br>
            <a:r>
              <a:rPr lang="zh-TW" altLang="en-US" dirty="0"/>
              <a:t>理</a:t>
            </a:r>
            <a:r>
              <a:rPr lang="en-US" altLang="zh-TW" dirty="0"/>
              <a:t>)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6CDAEFD8-B66D-4E4C-95E2-6EB7616B4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48524" y="2299267"/>
            <a:ext cx="4643032" cy="363696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F385A2DC-D5AA-420C-8FBC-5E43C5F5D52A}"/>
              </a:ext>
            </a:extLst>
          </p:cNvPr>
          <p:cNvSpPr/>
          <p:nvPr/>
        </p:nvSpPr>
        <p:spPr>
          <a:xfrm>
            <a:off x="6982726" y="2646946"/>
            <a:ext cx="31325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NPC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提示如何破關</a:t>
            </a:r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資源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RPG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maker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30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天試用版</a:t>
            </a:r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5996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FB92013-127E-4D0E-BA61-F9F04C347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88" y="437857"/>
            <a:ext cx="10571998" cy="1493908"/>
          </a:xfrm>
        </p:spPr>
        <p:txBody>
          <a:bodyPr/>
          <a:lstStyle/>
          <a:p>
            <a:r>
              <a:rPr lang="zh-TW" altLang="en-US" dirty="0"/>
              <a:t>份量</a:t>
            </a:r>
            <a:br>
              <a:rPr lang="zh-TW" altLang="en-US" dirty="0"/>
            </a:br>
            <a:r>
              <a:rPr lang="zh-TW" altLang="en-US" dirty="0"/>
              <a:t>例如：關卡數、對話、題目數量、可收集之寶物、其他 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D834BD30-60B2-45B9-8772-20A399897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關卡數</a:t>
            </a:r>
            <a:r>
              <a:rPr lang="en-US" altLang="zh-TW" sz="2800" dirty="0"/>
              <a:t>:4</a:t>
            </a:r>
            <a:r>
              <a:rPr lang="zh-TW" altLang="en-US" sz="2800" dirty="0"/>
              <a:t>關</a:t>
            </a:r>
            <a:endParaRPr lang="en-US" altLang="zh-TW" sz="2800" dirty="0"/>
          </a:p>
          <a:p>
            <a:pPr lvl="1"/>
            <a:r>
              <a:rPr lang="zh-TW" altLang="en-US" sz="2600" dirty="0"/>
              <a:t>教室、實驗室、沙灘、樓塔</a:t>
            </a:r>
            <a:endParaRPr lang="en-US" altLang="zh-TW" sz="2600" dirty="0"/>
          </a:p>
          <a:p>
            <a:pPr lvl="1"/>
            <a:r>
              <a:rPr lang="en-US" altLang="zh-TW" sz="2600" dirty="0"/>
              <a:t>4</a:t>
            </a:r>
            <a:r>
              <a:rPr lang="zh-TW" altLang="en-US" sz="2600" dirty="0"/>
              <a:t>道題目</a:t>
            </a:r>
            <a:endParaRPr lang="en-US" altLang="zh-TW" sz="2600" dirty="0"/>
          </a:p>
          <a:p>
            <a:pPr marL="514350" indent="-457200"/>
            <a:r>
              <a:rPr lang="zh-TW" altLang="en-US" sz="2800" dirty="0"/>
              <a:t>可蒐集寶物數量</a:t>
            </a:r>
            <a:endParaRPr lang="en-US" altLang="zh-TW" sz="2800" dirty="0"/>
          </a:p>
          <a:p>
            <a:pPr marL="914400" lvl="1" indent="-457200"/>
            <a:r>
              <a:rPr lang="en-US" altLang="zh-TW" sz="2600" dirty="0"/>
              <a:t>26</a:t>
            </a:r>
            <a:r>
              <a:rPr lang="zh-TW" altLang="en-US" sz="2600" dirty="0" smtClean="0"/>
              <a:t>個</a:t>
            </a:r>
            <a:endParaRPr lang="en-US" altLang="zh-TW" sz="2600" dirty="0" smtClean="0"/>
          </a:p>
          <a:p>
            <a:pPr marL="514350" indent="-457200"/>
            <a:r>
              <a:rPr lang="zh-TW" altLang="en-US" sz="2800" dirty="0" smtClean="0"/>
              <a:t>對話數</a:t>
            </a:r>
            <a:r>
              <a:rPr lang="en-US" altLang="zh-TW" sz="2800" dirty="0" smtClean="0"/>
              <a:t>:40</a:t>
            </a:r>
            <a:endParaRPr lang="en-US" altLang="zh-TW" sz="2800" dirty="0"/>
          </a:p>
          <a:p>
            <a:pPr marL="914400" lvl="1" indent="-457200"/>
            <a:endParaRPr lang="en-US" altLang="zh-TW" sz="26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E1142B33-9F96-459B-89F6-B8E844C0951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48692" y="2100989"/>
            <a:ext cx="2174526" cy="46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6035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BDB3E81-FEE1-4275-9C13-CE6B74BE8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</a:t>
            </a:r>
            <a:r>
              <a:rPr lang="en-US" altLang="zh-TW" dirty="0"/>
              <a:t>(</a:t>
            </a:r>
            <a:r>
              <a:rPr lang="zh-TW" altLang="en-US" dirty="0"/>
              <a:t>扭</a:t>
            </a:r>
            <a:r>
              <a:rPr lang="zh-TW" altLang="en-US"/>
              <a:t>蛋功能</a:t>
            </a:r>
            <a:r>
              <a:rPr lang="en-US" altLang="zh-TW"/>
              <a:t>)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539C4068-1601-4ADF-A360-24A618DD0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08905" y="2297145"/>
            <a:ext cx="4631806" cy="363696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35E58A3E-CBAA-4BFB-9CA0-85F4BAB70F7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8233" y="2297144"/>
            <a:ext cx="4684039" cy="363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2982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AF2E97D-C373-4B11-8954-21A755529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故事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C630EAA8-830F-462F-AD7D-73C1C63AE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世界將被火山噴發的岩漿吞噬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英雄為了保護世界和平出現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傳說 只有學會</a:t>
            </a: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java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的勇者才有能力拯救人們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成功蒐集破裂的</a:t>
            </a: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5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個封印碎片並且將之修復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即可封印火山 帶來和平的生活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現在 就跟著英雄一起學習</a:t>
            </a: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java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並且拯救世界吧</a:t>
            </a:r>
          </a:p>
        </p:txBody>
      </p:sp>
    </p:spTree>
    <p:extLst>
      <p:ext uri="{BB962C8B-B14F-4D97-AF65-F5344CB8AC3E}">
        <p14:creationId xmlns:p14="http://schemas.microsoft.com/office/powerpoint/2010/main" xmlns="" val="421547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416E8EC-DAC2-4163-8F28-D5E0A855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登入功能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C7EBA088-80B7-4D20-9830-69942F6CA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77288" y="2269834"/>
            <a:ext cx="8346446" cy="420629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378440" y="2432304"/>
            <a:ext cx="14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帳密</a:t>
            </a:r>
            <a:r>
              <a:rPr lang="zh-TW" altLang="en-US" dirty="0" smtClean="0"/>
              <a:t>儲存於資料庫</a:t>
            </a:r>
            <a:endParaRPr lang="en-US" altLang="zh-TW" dirty="0" smtClean="0"/>
          </a:p>
          <a:p>
            <a:r>
              <a:rPr lang="zh-TW" altLang="en-US" dirty="0" smtClean="0"/>
              <a:t>並可註冊帳號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4376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2F8357A7-0A17-455F-893B-A640BACF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基本互動功能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ABC57B7-DB7F-41C3-B934-239DFEC1F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  <a:p>
            <a:r>
              <a:rPr lang="zh-TW" altLang="en-US" dirty="0"/>
              <a:t>主角可移動，探索。</a:t>
            </a:r>
          </a:p>
          <a:p>
            <a:r>
              <a:rPr lang="zh-TW" altLang="en-US" dirty="0"/>
              <a:t>能用鍵盤控制上下左右移動。</a:t>
            </a:r>
          </a:p>
          <a:p>
            <a:r>
              <a:rPr lang="zh-TW" altLang="en-US" dirty="0"/>
              <a:t>或建立 </a:t>
            </a:r>
            <a:r>
              <a:rPr lang="en-US" altLang="zh-TW" dirty="0"/>
              <a:t>4 </a:t>
            </a:r>
            <a:r>
              <a:rPr lang="zh-TW" altLang="en-US" dirty="0"/>
              <a:t>個按鈕來控制上下左右移動。</a:t>
            </a:r>
          </a:p>
          <a:p>
            <a:r>
              <a:rPr lang="zh-TW" altLang="en-US" dirty="0"/>
              <a:t>主角上下左右移動時，動作圖片應不一樣。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C2D466C6-DC7A-415A-AF54-3ABB808DEE4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60044" y="2222287"/>
            <a:ext cx="4913242" cy="380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7839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7CD74E2-BB63-4F0F-A1F7-98C93ED4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主角可以與 </a:t>
            </a:r>
            <a:r>
              <a:rPr lang="en-US" altLang="zh-TW" dirty="0"/>
              <a:t>NPC </a:t>
            </a:r>
            <a:r>
              <a:rPr lang="zh-TW" altLang="en-US" dirty="0"/>
              <a:t>對話，提示過關資訊。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847423E-7DA3-4B91-9E19-FD21855C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206713"/>
          </a:xfrm>
        </p:spPr>
        <p:txBody>
          <a:bodyPr/>
          <a:lstStyle/>
          <a:p>
            <a:r>
              <a:rPr lang="zh-TW" altLang="en-US" dirty="0"/>
              <a:t>對話的內容就是指定單元的 </a:t>
            </a:r>
            <a:r>
              <a:rPr lang="en-US" altLang="zh-TW" dirty="0"/>
              <a:t>Java </a:t>
            </a:r>
            <a:r>
              <a:rPr lang="zh-TW" altLang="en-US" dirty="0"/>
              <a:t>學習內容。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8A21FEE6-EAA0-4BA5-A9FB-1936E9A762D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5999" y="2222287"/>
            <a:ext cx="5725111" cy="419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9844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A7484CD-F8A0-41E7-90B2-BB3889AE9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尋找及收集寶物的功能。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5A77429E-A824-4327-B884-635CA83BA7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04485" y="2437104"/>
            <a:ext cx="4691357" cy="363696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B7FC876F-EF4D-4F42-BAFC-4BAF1EFE842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11903" y="2437104"/>
            <a:ext cx="4800222" cy="363696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E67A13BE-5F0F-4DB0-93BB-1AF884ADB80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11904" y="2443048"/>
            <a:ext cx="4800222" cy="366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4708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200C1F4-5ED6-4E2B-9CBC-D538CBCE4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要有計時功能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60B5B183-022D-4768-8C9D-1FF680173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2386" y="2676519"/>
            <a:ext cx="5543232" cy="382555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5999171B-BCF2-4094-ADFB-0AB9A967950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5550" y="2703624"/>
            <a:ext cx="5841690" cy="377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89934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8999B9A-4A11-4521-996E-0EF5BFD61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要有計算分數功能。 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0F8A76DB-2CD5-4CF4-810B-790A01022E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27176" y="2082649"/>
            <a:ext cx="5701737" cy="4328163"/>
          </a:xfrm>
          <a:prstGeom prst="rect">
            <a:avLst/>
          </a:prstGeo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xmlns="" id="{FDC45B7A-5A3F-4ECC-A6AB-9721F370FE20}"/>
              </a:ext>
            </a:extLst>
          </p:cNvPr>
          <p:cNvSpPr/>
          <p:nvPr/>
        </p:nvSpPr>
        <p:spPr>
          <a:xfrm>
            <a:off x="3265714" y="4413379"/>
            <a:ext cx="1240972" cy="6064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xmlns="" id="{D61F86CA-310E-4B84-B66B-FC142DA5C250}"/>
              </a:ext>
            </a:extLst>
          </p:cNvPr>
          <p:cNvSpPr txBox="1"/>
          <p:nvPr/>
        </p:nvSpPr>
        <p:spPr>
          <a:xfrm>
            <a:off x="1069244" y="2439954"/>
            <a:ext cx="1459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分數累計</a:t>
            </a:r>
          </a:p>
        </p:txBody>
      </p:sp>
    </p:spTree>
    <p:extLst>
      <p:ext uri="{BB962C8B-B14F-4D97-AF65-F5344CB8AC3E}">
        <p14:creationId xmlns:p14="http://schemas.microsoft.com/office/powerpoint/2010/main" xmlns="" val="248066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122DAD9-60D3-4FEC-A45D-2AC583DC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要有互動測驗的功能，通過才能拿到寶物。 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9A773F84-D7C6-475D-8003-A54BF4EA3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78885" y="2177149"/>
            <a:ext cx="5298512" cy="40557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77079549-D114-4AF9-86AD-40705FDD873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19521" y="2223627"/>
            <a:ext cx="5023539" cy="39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9406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至理名言">
  <a:themeElements>
    <a:clrScheme name="至理名言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至理名言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至理名言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至理名言</Template>
  <TotalTime>577</TotalTime>
  <Words>300</Words>
  <Application>Microsoft Office PowerPoint</Application>
  <PresentationFormat>自訂</PresentationFormat>
  <Paragraphs>48</Paragraphs>
  <Slides>15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至理名言</vt:lpstr>
      <vt:lpstr>學習 Java 程式設計的 RPG 遊戲</vt:lpstr>
      <vt:lpstr>故事</vt:lpstr>
      <vt:lpstr>登入功能</vt:lpstr>
      <vt:lpstr>基本互動功能</vt:lpstr>
      <vt:lpstr>主角可以與 NPC 對話，提示過關資訊。</vt:lpstr>
      <vt:lpstr>尋找及收集寶物的功能。</vt:lpstr>
      <vt:lpstr>要有計時功能</vt:lpstr>
      <vt:lpstr>要有計算分數功能。 </vt:lpstr>
      <vt:lpstr>要有互動測驗的功能，通過才能拿到寶物。 </vt:lpstr>
      <vt:lpstr>訂定過關的條件：要完成那些活動才能過關。</vt:lpstr>
      <vt:lpstr>訂定過關失敗的條件。</vt:lpstr>
      <vt:lpstr>過關後之效果及畫面</vt:lpstr>
      <vt:lpstr>要有操作說明頁面或對話盒。(並將使用之網路資源，open source, library，也寫在這 理) </vt:lpstr>
      <vt:lpstr>份量 例如：關卡數、對話、題目數量、可收集之寶物、其他 </vt:lpstr>
      <vt:lpstr>其他(扭蛋功能)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富銘 郭</dc:creator>
  <cp:lastModifiedBy>user</cp:lastModifiedBy>
  <cp:revision>15</cp:revision>
  <dcterms:created xsi:type="dcterms:W3CDTF">2018-06-18T09:33:59Z</dcterms:created>
  <dcterms:modified xsi:type="dcterms:W3CDTF">2018-06-19T04:33:51Z</dcterms:modified>
</cp:coreProperties>
</file>

<file path=docProps/thumbnail.jpeg>
</file>